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 snapToGrid="0">
      <p:cViewPr>
        <p:scale>
          <a:sx n="50" d="100"/>
          <a:sy n="50" d="100"/>
        </p:scale>
        <p:origin x="169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17CA1-1FD8-4ADA-8530-AD868F1E7969}" type="datetimeFigureOut">
              <a:rPr lang="en-GB" smtClean="0"/>
              <a:t>10/04/2025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8B2A9-7C69-4C11-B309-893F3014CD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8197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17CA1-1FD8-4ADA-8530-AD868F1E7969}" type="datetimeFigureOut">
              <a:rPr lang="en-GB" smtClean="0"/>
              <a:t>10/04/2025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8B2A9-7C69-4C11-B309-893F3014CD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2254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17CA1-1FD8-4ADA-8530-AD868F1E7969}" type="datetimeFigureOut">
              <a:rPr lang="en-GB" smtClean="0"/>
              <a:t>10/04/2025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8B2A9-7C69-4C11-B309-893F3014CD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6098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17CA1-1FD8-4ADA-8530-AD868F1E7969}" type="datetimeFigureOut">
              <a:rPr lang="en-GB" smtClean="0"/>
              <a:t>10/04/2025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8B2A9-7C69-4C11-B309-893F3014CD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388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17CA1-1FD8-4ADA-8530-AD868F1E7969}" type="datetimeFigureOut">
              <a:rPr lang="en-GB" smtClean="0"/>
              <a:t>10/04/2025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8B2A9-7C69-4C11-B309-893F3014CD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3531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17CA1-1FD8-4ADA-8530-AD868F1E7969}" type="datetimeFigureOut">
              <a:rPr lang="en-GB" smtClean="0"/>
              <a:t>10/04/2025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8B2A9-7C69-4C11-B309-893F3014CD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2543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17CA1-1FD8-4ADA-8530-AD868F1E7969}" type="datetimeFigureOut">
              <a:rPr lang="en-GB" smtClean="0"/>
              <a:t>10/04/2025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8B2A9-7C69-4C11-B309-893F3014CD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5325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17CA1-1FD8-4ADA-8530-AD868F1E7969}" type="datetimeFigureOut">
              <a:rPr lang="en-GB" smtClean="0"/>
              <a:t>10/04/2025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8B2A9-7C69-4C11-B309-893F3014CD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7475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17CA1-1FD8-4ADA-8530-AD868F1E7969}" type="datetimeFigureOut">
              <a:rPr lang="en-GB" smtClean="0"/>
              <a:t>10/04/2025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8B2A9-7C69-4C11-B309-893F3014CD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8380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17CA1-1FD8-4ADA-8530-AD868F1E7969}" type="datetimeFigureOut">
              <a:rPr lang="en-GB" smtClean="0"/>
              <a:t>10/04/2025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8B2A9-7C69-4C11-B309-893F3014CD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1690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17CA1-1FD8-4ADA-8530-AD868F1E7969}" type="datetimeFigureOut">
              <a:rPr lang="en-GB" smtClean="0"/>
              <a:t>10/04/2025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8B2A9-7C69-4C11-B309-893F3014CD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3764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217CA1-1FD8-4ADA-8530-AD868F1E7969}" type="datetimeFigureOut">
              <a:rPr lang="en-GB" smtClean="0"/>
              <a:t>10/04/2025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68B2A9-7C69-4C11-B309-893F3014CD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6905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0B6BF9E4-22F0-459D-9883-7B1830DD26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3216826"/>
              </p:ext>
            </p:extLst>
          </p:nvPr>
        </p:nvGraphicFramePr>
        <p:xfrm>
          <a:off x="21969663" y="921664"/>
          <a:ext cx="7267074" cy="176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9477">
                  <a:extLst>
                    <a:ext uri="{9D8B030D-6E8A-4147-A177-3AD203B41FA5}">
                      <a16:colId xmlns:a16="http://schemas.microsoft.com/office/drawing/2014/main" val="488716940"/>
                    </a:ext>
                  </a:extLst>
                </a:gridCol>
                <a:gridCol w="3657597">
                  <a:extLst>
                    <a:ext uri="{9D8B030D-6E8A-4147-A177-3AD203B41FA5}">
                      <a16:colId xmlns:a16="http://schemas.microsoft.com/office/drawing/2014/main" val="1071700246"/>
                    </a:ext>
                  </a:extLst>
                </a:gridCol>
              </a:tblGrid>
              <a:tr h="882000"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Section</a:t>
                      </a:r>
                    </a:p>
                  </a:txBody>
                  <a:tcPr marL="81426" marR="81426" marT="40713" marB="4071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0274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4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Group No.</a:t>
                      </a:r>
                    </a:p>
                  </a:txBody>
                  <a:tcPr marL="81426" marR="81426" marT="40713" marB="4071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2343798"/>
                  </a:ext>
                </a:extLst>
              </a:tr>
              <a:tr h="882000"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1426" marR="81426" marT="40713" marB="4071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81426" marR="81426" marT="40713" marB="4071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337026"/>
                  </a:ext>
                </a:extLst>
              </a:tr>
            </a:tbl>
          </a:graphicData>
        </a:graphic>
      </p:graphicFrame>
      <p:pic>
        <p:nvPicPr>
          <p:cNvPr id="3" name="Picture 2" descr="A close-up of a logo&#10;&#10;AI-generated content may be incorrect.">
            <a:extLst>
              <a:ext uri="{FF2B5EF4-FFF2-40B4-BE49-F238E27FC236}">
                <a16:creationId xmlns:a16="http://schemas.microsoft.com/office/drawing/2014/main" id="{522D7671-F914-BEBA-935B-8C1FABF981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58" t="19355" r="3692" b="19190"/>
          <a:stretch/>
        </p:blipFill>
        <p:spPr>
          <a:xfrm>
            <a:off x="1038476" y="492316"/>
            <a:ext cx="19983450" cy="2622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1415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</TotalTime>
  <Words>4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Hui Michelle Mei Suet</dc:creator>
  <cp:lastModifiedBy>tpha@connect.hku.hk</cp:lastModifiedBy>
  <cp:revision>14</cp:revision>
  <dcterms:created xsi:type="dcterms:W3CDTF">2019-01-23T14:09:36Z</dcterms:created>
  <dcterms:modified xsi:type="dcterms:W3CDTF">2025-04-09T16:45:15Z</dcterms:modified>
</cp:coreProperties>
</file>